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FEC35D3E-B971-4B45-BE3A-F628479575E0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3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26880" y="980743"/>
            <a:ext cx="862128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r>
              <a:rPr lang="es-MX" altLang="es-MX">
                <a:solidFill>
                  <a:srgbClr val="000000"/>
                </a:solidFill>
              </a:rPr>
              <a:t>Índice de Información Presupuestal Municipal 2016.</a:t>
            </a:r>
          </a:p>
          <a:p>
            <a:pPr algn="ctr" eaLnBrk="1"/>
            <a:endParaRPr lang="es-MX" altLang="es-MX">
              <a:solidFill>
                <a:srgbClr val="000000"/>
              </a:solidFill>
            </a:endParaRPr>
          </a:p>
          <a:p>
            <a:pPr algn="just" eaLnBrk="1"/>
            <a:r>
              <a:rPr lang="es-MX" altLang="es-MX">
                <a:solidFill>
                  <a:srgbClr val="000000"/>
                </a:solidFill>
              </a:rPr>
              <a:t>4.- Ley de Ingresos disponible en la pagina de internet del Gobierno Municipal </a:t>
            </a:r>
            <a:r>
              <a:rPr lang="es-MX" altLang="es-MX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20" y="2187590"/>
            <a:ext cx="7119360" cy="400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177224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3</cp:revision>
  <dcterms:created xsi:type="dcterms:W3CDTF">2016-05-27T14:26:58Z</dcterms:created>
  <dcterms:modified xsi:type="dcterms:W3CDTF">2016-05-27T14:29:00Z</dcterms:modified>
</cp:coreProperties>
</file>